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9" r:id="rId4"/>
    <p:sldId id="260" r:id="rId5"/>
    <p:sldId id="272" r:id="rId6"/>
    <p:sldId id="261" r:id="rId7"/>
    <p:sldId id="262" r:id="rId8"/>
    <p:sldId id="263" r:id="rId9"/>
    <p:sldId id="27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1FE5-37D3-4D8D-A199-6DACDF98E1E9}" type="datetimeFigureOut">
              <a:rPr lang="en-US" smtClean="0"/>
              <a:pPr/>
              <a:t>05/13/2017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7AC30-A181-4118-A0D4-790639994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P%20DG\Documents\qu&#7843;%20(1).wav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file:///C:\Users\VIP%20DG\Downloads\Nh&#7853;t%20Mai%20-%20Qu&#7843;.mp3" TargetMode="External"/><Relationship Id="rId1" Type="http://schemas.openxmlformats.org/officeDocument/2006/relationships/audio" Target="file:///C:\Users\VIP%20DG\Documents\qu&#7843;%20(1).wav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IP%20DG\Downloads\hoa%20qua.wmv" TargetMode="Externa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/>
          </p:cNvSpPr>
          <p:nvPr/>
        </p:nvSpPr>
        <p:spPr bwMode="auto">
          <a:xfrm>
            <a:off x="-1217613" y="0"/>
            <a:ext cx="10361613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</a:t>
            </a:r>
            <a:r>
              <a:rPr lang="vi-VN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</a:t>
            </a:r>
            <a:r>
              <a:rPr lang="vi-VN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hội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2016 - 2017</a:t>
            </a:r>
            <a:endParaRPr lang="en-US" sz="2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1" name="Picture 15" descr="729747d8za2kbu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867400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5" descr="729747d8za2kbu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53000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5" descr="729747d8za2kbu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5867400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729747d8za2kbu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96000"/>
            <a:ext cx="127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three-violet-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838200"/>
            <a:ext cx="7604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three-violet-flo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228601"/>
            <a:ext cx="636588" cy="665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9"/>
          <p:cNvSpPr>
            <a:spLocks noChangeArrowheads="1" noChangeShapeType="1"/>
          </p:cNvSpPr>
          <p:nvPr/>
        </p:nvSpPr>
        <p:spPr bwMode="auto">
          <a:xfrm>
            <a:off x="1676400" y="1143000"/>
            <a:ext cx="599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36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36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6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6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8" name="WordArt 10"/>
          <p:cNvSpPr>
            <a:spLocks noChangeArrowheads="1" noChangeShapeType="1"/>
          </p:cNvSpPr>
          <p:nvPr/>
        </p:nvSpPr>
        <p:spPr bwMode="auto">
          <a:xfrm>
            <a:off x="1066800" y="2057400"/>
            <a:ext cx="693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KPKH</a:t>
            </a:r>
          </a:p>
          <a:p>
            <a:pPr algn="ctr"/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loại</a:t>
            </a:r>
            <a:r>
              <a:rPr lang="en-US" sz="60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</a:t>
            </a:r>
            <a:endParaRPr lang="en-US" sz="60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762000" y="3124200"/>
            <a:ext cx="71024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0"/>
              </a:avLst>
            </a:prstTxWarp>
          </a:bodyPr>
          <a:lstStyle/>
          <a:p>
            <a:pPr algn="ctr">
              <a:defRPr/>
            </a:pPr>
            <a:r>
              <a:rPr lang="en-US" sz="36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					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bổ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trợ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 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chọn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>
              <a:defRPr/>
            </a:pP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                                       “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cây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ăn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10280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C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10280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10280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2800" dirty="0" err="1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endParaRPr lang="en-US" sz="10280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C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WordArt 14" descr="Paper bag"/>
          <p:cNvSpPr>
            <a:spLocks noChangeArrowheads="1" noChangeShapeType="1" noTextEdit="1"/>
          </p:cNvSpPr>
          <p:nvPr/>
        </p:nvSpPr>
        <p:spPr bwMode="auto">
          <a:xfrm>
            <a:off x="4419600" y="4886325"/>
            <a:ext cx="2971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</a:t>
            </a:r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Lưu Thị Loan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2" name="WordArt 15"/>
          <p:cNvSpPr>
            <a:spLocks noChangeArrowheads="1" noChangeShapeType="1" noTextEdit="1"/>
          </p:cNvSpPr>
          <p:nvPr/>
        </p:nvSpPr>
        <p:spPr bwMode="auto">
          <a:xfrm>
            <a:off x="5915025" y="5943600"/>
            <a:ext cx="21621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tưổi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5 – 6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495550" cy="184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anlo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3457575"/>
          </a:xfrm>
          <a:prstGeom prst="rect">
            <a:avLst/>
          </a:prstGeom>
        </p:spPr>
      </p:pic>
      <p:pic>
        <p:nvPicPr>
          <p:cNvPr id="3" name="Picture 2" descr="du-du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3200400" cy="3352800"/>
          </a:xfrm>
          <a:prstGeom prst="rect">
            <a:avLst/>
          </a:prstGeom>
        </p:spPr>
      </p:pic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971800" cy="3429000"/>
          </a:xfrm>
          <a:prstGeom prst="rect">
            <a:avLst/>
          </a:prstGeom>
        </p:spPr>
      </p:pic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3276600"/>
            <a:ext cx="3406266" cy="3276600"/>
          </a:xfrm>
          <a:prstGeom prst="rect">
            <a:avLst/>
          </a:prstGeom>
        </p:spPr>
      </p:pic>
      <p:pic>
        <p:nvPicPr>
          <p:cNvPr id="6" name="Picture 5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25" y="0"/>
            <a:ext cx="2733675" cy="3276600"/>
          </a:xfrm>
          <a:prstGeom prst="rect">
            <a:avLst/>
          </a:prstGeom>
        </p:spPr>
      </p:pic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124200"/>
            <a:ext cx="2819400" cy="3276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18hinh-anh-hoat-hinh-nhung-lo-hoa-dep-ben-khung-cua-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Tìm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nhanh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chọn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đúng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quả (1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657600" y="28194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18hinh-anh-hoat-hinh-nhung-lo-hoa-dep-ben-khung-cua-s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đúng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cây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ăn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quả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của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Kết quả hình ảnh cho ảnh đông các loại  cây kh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3048000" cy="2305050"/>
          </a:xfrm>
          <a:prstGeom prst="rect">
            <a:avLst/>
          </a:prstGeom>
          <a:noFill/>
        </p:spPr>
      </p:pic>
      <p:pic>
        <p:nvPicPr>
          <p:cNvPr id="1028" name="Picture 4" descr="Kết quả hình ảnh cho ảnh đông các loại  cây kh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38600"/>
            <a:ext cx="3048000" cy="2819400"/>
          </a:xfrm>
          <a:prstGeom prst="rect">
            <a:avLst/>
          </a:prstGeom>
          <a:noFill/>
        </p:spPr>
      </p:pic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752600"/>
            <a:ext cx="3124200" cy="2286000"/>
          </a:xfrm>
          <a:prstGeom prst="rect">
            <a:avLst/>
          </a:prstGeom>
          <a:noFill/>
        </p:spPr>
      </p:pic>
      <p:pic>
        <p:nvPicPr>
          <p:cNvPr id="1032" name="Picture 8" descr="Kết quả hình ảnh cho ảnh đông các loại  cây cam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114799"/>
            <a:ext cx="3124200" cy="2743201"/>
          </a:xfrm>
          <a:prstGeom prst="rect">
            <a:avLst/>
          </a:prstGeom>
          <a:noFill/>
        </p:spPr>
      </p:pic>
      <p:pic>
        <p:nvPicPr>
          <p:cNvPr id="1034" name="Picture 10" descr="Kết quả hình ảnh cho ảnh đông các loại  cây xoài chín v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1752600"/>
            <a:ext cx="2857500" cy="5105400"/>
          </a:xfrm>
          <a:prstGeom prst="rect">
            <a:avLst/>
          </a:prstGeom>
          <a:noFill/>
        </p:spPr>
      </p:pic>
      <p:pic>
        <p:nvPicPr>
          <p:cNvPr id="15" name="quả (1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6400800" y="2057400"/>
            <a:ext cx="1219200" cy="838200"/>
          </a:xfrm>
          <a:prstGeom prst="rect">
            <a:avLst/>
          </a:prstGeom>
        </p:spPr>
      </p:pic>
      <p:pic>
        <p:nvPicPr>
          <p:cNvPr id="16" name="Nhật Mai - Quả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 flipV="1">
            <a:off x="2209800" y="39624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47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9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2108bg3md5r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252363" y="1066801"/>
            <a:ext cx="8891637" cy="3276600"/>
          </a:xfrm>
          <a:prstGeom prst="flowChartTerminator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comicbird-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1752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comicbird-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1600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comicbird-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29400" y="0"/>
            <a:ext cx="152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omicbird-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600" y="0"/>
            <a:ext cx="152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omicbird-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3600" y="381000"/>
            <a:ext cx="152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omicbird-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1600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2000324os6adjglw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048001" y="1142999"/>
            <a:ext cx="2667000" cy="876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2000324os6adjglw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1525" y="2895600"/>
            <a:ext cx="752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2000324os6adjglw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752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oa qu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pic>
        <p:nvPicPr>
          <p:cNvPr id="4" name="Picture 23" descr="2000324os6adjglw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81063" y="-881063"/>
            <a:ext cx="752475" cy="25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2000324os6adjglw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510462" y="-881062"/>
            <a:ext cx="752475" cy="25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"/>
          <p:cNvSpPr>
            <a:spLocks noChangeArrowheads="1" noChangeShapeType="1"/>
          </p:cNvSpPr>
          <p:nvPr/>
        </p:nvSpPr>
        <p:spPr bwMode="auto">
          <a:xfrm>
            <a:off x="0" y="0"/>
            <a:ext cx="9296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HỘI CHỢ </a:t>
            </a:r>
          </a:p>
          <a:p>
            <a:pPr algn="ctr"/>
            <a:r>
              <a:rPr lang="en-US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QUẢ MÙA XUÂN  </a:t>
            </a:r>
            <a:endParaRPr lang="en-US" sz="24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9400" y="541145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Quả</a:t>
            </a:r>
            <a:r>
              <a:rPr lang="en-US" sz="88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Cam</a:t>
            </a:r>
            <a:endParaRPr lang="en-US" sz="88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VIP DG\Desktop\Cam-c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7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loi-ich-suc-khoe-bat-ngo-cua-trai-xoai-12014-02-11-09-50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5334000"/>
            <a:ext cx="4724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Quả</a:t>
            </a:r>
            <a:r>
              <a:rPr lang="en-US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Xoài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P DG\Desktop\Cam-c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72000" cy="5257800"/>
          </a:xfrm>
          <a:prstGeom prst="rect">
            <a:avLst/>
          </a:prstGeom>
          <a:noFill/>
        </p:spPr>
      </p:pic>
      <p:pic>
        <p:nvPicPr>
          <p:cNvPr id="4" name="Picture 3" descr="10-loi-ich-suc-khoe-bat-ngo-cua-trai-xoai-12014-02-11-09-50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44958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 sánh quả cam – quả xoài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-che-sinh-to-xoai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6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5562600"/>
            <a:ext cx="472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Quả</a:t>
            </a:r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Chuối</a:t>
            </a:r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7304996.im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972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5791200"/>
            <a:ext cx="5181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Quả</a:t>
            </a:r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Khế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a-che-sinh-to-xoai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4191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sánh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sz="5400" b="1" cap="none" spc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Quả</a:t>
            </a:r>
            <a:r>
              <a:rPr lang="en-US" sz="54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chuối</a:t>
            </a:r>
            <a:r>
              <a:rPr lang="en-US" sz="54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– </a:t>
            </a:r>
            <a:r>
              <a:rPr lang="en-US" sz="5400" b="1" cap="none" spc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Quả</a:t>
            </a:r>
            <a:r>
              <a:rPr lang="en-US" sz="54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khế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1317304996.im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4876800" cy="35814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 GÌ BIẾN MẤT </a:t>
            </a:r>
            <a:endParaRPr lang="en-US" sz="4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ha-che-sinh-to-xoai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3581400" cy="2514600"/>
          </a:xfrm>
          <a:prstGeom prst="rect">
            <a:avLst/>
          </a:prstGeom>
        </p:spPr>
      </p:pic>
      <p:pic>
        <p:nvPicPr>
          <p:cNvPr id="6" name="Picture 5" descr="1317304996.im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038600"/>
            <a:ext cx="3886200" cy="2514601"/>
          </a:xfrm>
          <a:prstGeom prst="rect">
            <a:avLst/>
          </a:prstGeom>
        </p:spPr>
      </p:pic>
      <p:pic>
        <p:nvPicPr>
          <p:cNvPr id="7" name="Picture 2" descr="C:\Users\VIP DG\Desktop\Cam-ch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267200" cy="2895600"/>
          </a:xfrm>
          <a:prstGeom prst="rect">
            <a:avLst/>
          </a:prstGeom>
          <a:noFill/>
        </p:spPr>
      </p:pic>
      <p:pic>
        <p:nvPicPr>
          <p:cNvPr id="8" name="Picture 7" descr="10-loi-ich-suc-khoe-bat-ngo-cua-trai-xoai-12014-02-11-09-50-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143000"/>
            <a:ext cx="3886200" cy="2667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197&quot;&gt;&lt;property id=&quot;20148&quot; value=&quot;5&quot;/&gt;&lt;property id=&quot;20300&quot; value=&quot;Slide 2&quot;/&gt;&lt;property id=&quot;20307&quot; value=&quot;273&quot;/&gt;&lt;/object&gt;&lt;object type=&quot;3&quot; unique_id=&quot;10198&quot;&gt;&lt;property id=&quot;20148&quot; value=&quot;5&quot;/&gt;&lt;property id=&quot;20300&quot; value=&quot;Slide 10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118</Words>
  <Application>Microsoft Office PowerPoint</Application>
  <PresentationFormat>On-screen Show (4:3)</PresentationFormat>
  <Paragraphs>26</Paragraphs>
  <Slides>13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 DG</dc:creator>
  <cp:lastModifiedBy>Admin</cp:lastModifiedBy>
  <cp:revision>68</cp:revision>
  <dcterms:created xsi:type="dcterms:W3CDTF">2017-02-20T08:00:04Z</dcterms:created>
  <dcterms:modified xsi:type="dcterms:W3CDTF">2017-05-13T01:02:53Z</dcterms:modified>
</cp:coreProperties>
</file>